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4" r:id="rId9"/>
    <p:sldId id="262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ctory.rusarchives.ru/tematicheskiy-katalog/selskoe-hozyaystv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ictory.rusarchives.ru/tematicheskiy-katalog/deti-na-voyn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ctory.rusarchives.ru/tematicheskiy-katalog/deti-na-voyn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ictory.rusarchives.ru/tematicheskiy-katalog/deti-na-voyne?page=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ctory.rusarchives.ru/tematicheskiy-katalog/parad-pobed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737" r="927" b="34466"/>
          <a:stretch>
            <a:fillRect/>
          </a:stretch>
        </p:blipFill>
        <p:spPr bwMode="auto">
          <a:xfrm>
            <a:off x="214282" y="1071546"/>
            <a:ext cx="86439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56465" y="4286256"/>
            <a:ext cx="7387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ВОЙНЫ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667" t="10742" r="19839" b="6250"/>
          <a:stretch>
            <a:fillRect/>
          </a:stretch>
        </p:blipFill>
        <p:spPr bwMode="auto">
          <a:xfrm>
            <a:off x="0" y="-1"/>
            <a:ext cx="9144000" cy="693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8118" t="9765" r="21486" b="6250"/>
          <a:stretch>
            <a:fillRect/>
          </a:stretch>
        </p:blipFill>
        <p:spPr bwMode="auto">
          <a:xfrm>
            <a:off x="0" y="-167529"/>
            <a:ext cx="9144000" cy="71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668" t="10742" r="19838" b="6249"/>
          <a:stretch>
            <a:fillRect/>
          </a:stretch>
        </p:blipFill>
        <p:spPr bwMode="auto">
          <a:xfrm>
            <a:off x="0" y="-1"/>
            <a:ext cx="9286908" cy="69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8667" t="11718" r="22241" b="11376"/>
          <a:stretch>
            <a:fillRect/>
          </a:stretch>
        </p:blipFill>
        <p:spPr bwMode="auto">
          <a:xfrm>
            <a:off x="-1" y="-1"/>
            <a:ext cx="93726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шоок рдш 2019-2020\заяявлениярдш\552_86281357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68923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14-летний пахарь колхоза им. Коминтерна Илья Дружков на пахоте паров</a:t>
            </a:r>
          </a:p>
          <a:p>
            <a:r>
              <a:rPr lang="ru-RU" b="1" dirty="0" smtClean="0"/>
              <a:t>Раздел: </a:t>
            </a:r>
          </a:p>
          <a:p>
            <a:r>
              <a:rPr lang="ru-RU" dirty="0" smtClean="0">
                <a:hlinkClick r:id="rId3"/>
              </a:rPr>
              <a:t>Сельское хозяйство</a:t>
            </a:r>
            <a:r>
              <a:rPr lang="ru-RU" dirty="0" smtClean="0"/>
              <a:t>, </a:t>
            </a:r>
            <a:r>
              <a:rPr lang="ru-RU" dirty="0" smtClean="0">
                <a:hlinkClick r:id="rId4"/>
              </a:rPr>
              <a:t>Дети на войне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9061" t="11443" r="21486" b="10156"/>
          <a:stretch>
            <a:fillRect/>
          </a:stretch>
        </p:blipFill>
        <p:spPr bwMode="auto">
          <a:xfrm>
            <a:off x="142844" y="142852"/>
            <a:ext cx="9001156" cy="667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Группа маляров </a:t>
            </a:r>
            <a:r>
              <a:rPr lang="ru-RU" b="1" dirty="0" smtClean="0"/>
              <a:t>–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учеников Тихвинской школы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за восстановлением дома</a:t>
            </a:r>
          </a:p>
          <a:p>
            <a:r>
              <a:rPr lang="ru-RU" b="1" dirty="0" smtClean="0"/>
              <a:t>Раздел: </a:t>
            </a:r>
          </a:p>
          <a:p>
            <a:r>
              <a:rPr lang="ru-RU" dirty="0" smtClean="0">
                <a:hlinkClick r:id="rId2"/>
              </a:rPr>
              <a:t>Дети на войне</a:t>
            </a:r>
            <a:endParaRPr lang="ru-RU" dirty="0"/>
          </a:p>
        </p:txBody>
      </p:sp>
      <p:pic>
        <p:nvPicPr>
          <p:cNvPr id="14338" name="Picture 2" descr="F:\шоок рдш 2019-2020\заяявлениярдш\930_1053541615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43132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victory.rusarchives.ru/tematicheskiy-katalog/deti-na-voyne?page=3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9217" t="11719" r="22035" b="11132"/>
          <a:stretch>
            <a:fillRect/>
          </a:stretch>
        </p:blipFill>
        <p:spPr bwMode="auto">
          <a:xfrm>
            <a:off x="857224" y="928670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69" t="9765" r="18192" b="6250"/>
          <a:stretch>
            <a:fillRect/>
          </a:stretch>
        </p:blipFill>
        <p:spPr bwMode="auto">
          <a:xfrm>
            <a:off x="1" y="-48235"/>
            <a:ext cx="9395728" cy="69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815" t="7839" r="9647" b="4622"/>
          <a:stretch>
            <a:fillRect/>
          </a:stretch>
        </p:blipFill>
        <p:spPr bwMode="auto">
          <a:xfrm>
            <a:off x="30857" y="0"/>
            <a:ext cx="9113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victory.rusarchives.ru/tematicheskiy-katalog/parad-pobedy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97346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Красная площадь. Из ворот Кремля выезжает маршал Г.К. Жуков. Маршал Г.К. Жуков принимает рапорт маршала К.К. Рокоссовского. Г.К. Жуков и К.К. Рокоссовский объезжают войска. Г.К. Жуков выступает с трибуны мавзолея. На трибуне мавзолея И.В. Сталин, В.М. Молотов, К.Е. Ворошилов, С.М. Буденный. Салют орудий. Проход частей Красной Армии по Красной площади. Низвержение знамен и штандартов германской армии. Салют Победы.</a:t>
            </a:r>
          </a:p>
          <a:p>
            <a:r>
              <a:rPr lang="ru-RU" sz="2200" dirty="0" smtClean="0"/>
              <a:t> </a:t>
            </a:r>
          </a:p>
          <a:p>
            <a:r>
              <a:rPr lang="ru-RU" sz="2200" b="1" dirty="0" smtClean="0"/>
              <a:t>Российский государственный архив </a:t>
            </a:r>
            <a:r>
              <a:rPr lang="ru-RU" sz="2200" b="1" dirty="0" err="1" smtClean="0"/>
              <a:t>кинофотодокументов</a:t>
            </a:r>
            <a:r>
              <a:rPr lang="ru-RU" sz="2200" dirty="0" smtClean="0"/>
              <a:t>. Арх. № 1-5701</a:t>
            </a:r>
          </a:p>
          <a:p>
            <a:r>
              <a:rPr lang="ru-RU" sz="2200" dirty="0" smtClean="0"/>
              <a:t>Документальный фильм «Парад Победы», цвет, звуковой, 1-2 ч.</a:t>
            </a:r>
          </a:p>
          <a:p>
            <a:r>
              <a:rPr lang="ru-RU" sz="2200" dirty="0" smtClean="0"/>
              <a:t>Оператор(-</a:t>
            </a:r>
            <a:r>
              <a:rPr lang="ru-RU" sz="2200" dirty="0" err="1" smtClean="0"/>
              <a:t>ы</a:t>
            </a:r>
            <a:r>
              <a:rPr lang="ru-RU" sz="2200" dirty="0" smtClean="0"/>
              <a:t>): Ш. </a:t>
            </a:r>
            <a:r>
              <a:rPr lang="ru-RU" sz="2200" dirty="0" err="1" smtClean="0"/>
              <a:t>Гегелашвили</a:t>
            </a:r>
            <a:r>
              <a:rPr lang="ru-RU" sz="2200" dirty="0" smtClean="0"/>
              <a:t>, В. </a:t>
            </a:r>
            <a:r>
              <a:rPr lang="ru-RU" sz="2200" dirty="0" err="1" smtClean="0"/>
              <a:t>Доброницкий</a:t>
            </a:r>
            <a:r>
              <a:rPr lang="ru-RU" sz="2200" dirty="0" smtClean="0"/>
              <a:t>, Г. </a:t>
            </a:r>
            <a:r>
              <a:rPr lang="ru-RU" sz="2200" dirty="0" err="1" smtClean="0"/>
              <a:t>Кобалов</a:t>
            </a:r>
            <a:r>
              <a:rPr lang="ru-RU" sz="2200" dirty="0" smtClean="0"/>
              <a:t>, Б. </a:t>
            </a:r>
            <a:r>
              <a:rPr lang="ru-RU" sz="2200" dirty="0" err="1" smtClean="0"/>
              <a:t>Макасеев</a:t>
            </a:r>
            <a:r>
              <a:rPr lang="ru-RU" sz="2200" dirty="0" smtClean="0"/>
              <a:t>, В. </a:t>
            </a:r>
            <a:r>
              <a:rPr lang="ru-RU" sz="2200" dirty="0" err="1" smtClean="0"/>
              <a:t>Микоша</a:t>
            </a:r>
            <a:r>
              <a:rPr lang="ru-RU" sz="2200" dirty="0" smtClean="0"/>
              <a:t>, Ф. </a:t>
            </a:r>
            <a:r>
              <a:rPr lang="ru-RU" sz="2200" dirty="0" err="1" smtClean="0"/>
              <a:t>Проворов</a:t>
            </a:r>
            <a:r>
              <a:rPr lang="ru-RU" sz="2200" dirty="0" smtClean="0"/>
              <a:t>, Г. </a:t>
            </a:r>
            <a:r>
              <a:rPr lang="ru-RU" sz="2200" dirty="0" err="1" smtClean="0"/>
              <a:t>Рейсгоф</a:t>
            </a:r>
            <a:r>
              <a:rPr lang="ru-RU" sz="2200" dirty="0" smtClean="0"/>
              <a:t>, Д. </a:t>
            </a:r>
            <a:r>
              <a:rPr lang="ru-RU" sz="2200" dirty="0" err="1" smtClean="0"/>
              <a:t>Рымарев</a:t>
            </a:r>
            <a:r>
              <a:rPr lang="ru-RU" sz="2200" dirty="0" smtClean="0"/>
              <a:t>, Д. Соловьев</a:t>
            </a:r>
          </a:p>
          <a:p>
            <a:r>
              <a:rPr lang="ru-RU" sz="2200" dirty="0" smtClean="0"/>
              <a:t>Производство: ЦСДФ. 1945 г.</a:t>
            </a:r>
          </a:p>
          <a:p>
            <a:r>
              <a:rPr lang="ru-RU" sz="2200" dirty="0" smtClean="0"/>
              <a:t>Длительность фрагмента: 4 мин. 26 сек.</a:t>
            </a: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569" t="9765" r="20388" b="6250"/>
          <a:stretch>
            <a:fillRect/>
          </a:stretch>
        </p:blipFill>
        <p:spPr bwMode="auto">
          <a:xfrm>
            <a:off x="357158" y="428604"/>
            <a:ext cx="807249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530" t="11719" r="12701" b="5859"/>
          <a:stretch>
            <a:fillRect/>
          </a:stretch>
        </p:blipFill>
        <p:spPr bwMode="auto">
          <a:xfrm>
            <a:off x="-357222" y="0"/>
            <a:ext cx="9858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43172" y="357166"/>
            <a:ext cx="1128717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– война 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- единство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– победа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–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память.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248284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555" t="11421" r="19290" b="6250"/>
          <a:stretch>
            <a:fillRect/>
          </a:stretch>
        </p:blipFill>
        <p:spPr bwMode="auto">
          <a:xfrm>
            <a:off x="-144903" y="0"/>
            <a:ext cx="9288903" cy="691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8668" t="9765" r="22035" b="11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</Words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2019-11-09T03:05:54Z</dcterms:created>
  <dcterms:modified xsi:type="dcterms:W3CDTF">2019-11-09T05:11:21Z</dcterms:modified>
</cp:coreProperties>
</file>