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70F7-BFE8-4D6D-822B-3A8BC5C92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https://cdn.allwallpaper.in/wallpapers/400x240/14480/minimalistic-pink-gradient-400x240-wallpap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0821" cy="685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nplus.com/files/resources/original/57b8521d038eb156a800c157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15416"/>
            <a:ext cx="9208914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parhya.od.ua/_nw/0/s40838.jpg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7b8521d038eb156a800c157.png" TargetMode="External"/><Relationship Id="rId2" Type="http://schemas.openxmlformats.org/officeDocument/2006/relationships/hyperlink" Target="https://cdn.allwallpaper.in/wallpapers/400x240/14480/minimalistic-pink-gradient-400x240-wallpaper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38437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Архитектурный </a:t>
            </a: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облик </a:t>
            </a:r>
            <a:r>
              <a:rPr lang="ru-RU" b="1" i="1" dirty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Древней Руси. Деревянное </a:t>
            </a: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зодчество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373216"/>
            <a:ext cx="3312368" cy="4320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МХК 10 класс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13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85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>
          <a:xfrm>
            <a:off x="1259632" y="0"/>
            <a:ext cx="5688632" cy="1141413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История изучения.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980729"/>
            <a:ext cx="4176713" cy="547260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зодчества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Древней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Руси - молодая наука.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XVIII в. памятники древнерусской архитектуры обычно называли готическими.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Сам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термин свидетельствует, что памятники эти отличали от построек античного и нового времени, но не отделяли от архитектуры других стран, не видели национальной специфики русского зодчества.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Средневековые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памятники в продолжение всего XVIII 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считали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варварскими,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памятниками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дурного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вкуса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недо­стойными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124" name="Picture 8" descr="Картинка 15 из 318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05236"/>
            <a:ext cx="4266362" cy="5832500"/>
          </a:xfrm>
        </p:spPr>
      </p:pic>
    </p:spTree>
    <p:extLst>
      <p:ext uri="{BB962C8B-B14F-4D97-AF65-F5344CB8AC3E}">
        <p14:creationId xmlns:p14="http://schemas.microsoft.com/office/powerpoint/2010/main" val="4246580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6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6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6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6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6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6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6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6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6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6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69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69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6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6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69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69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69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69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6" grpId="0"/>
      <p:bldP spid="1669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9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Интернет-источники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1"/>
            <a:ext cx="7355160" cy="442108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cdn.allwallpaper.in/wallpapers/400x240/14480/minimalistic-pink-gradient-400x240-wallpaper.jpg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avatanplus.com/files/resources/original/57b8521d038eb156a800c157.png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6785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Архитектурный  облик Древней Руси. Деревянное  зодчество</vt:lpstr>
      <vt:lpstr>Цели и задачи</vt:lpstr>
      <vt:lpstr>История изучения.</vt:lpstr>
      <vt:lpstr>Презентация PowerPoint</vt:lpstr>
      <vt:lpstr> Интернет-источники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«Очарование осени»</dc:title>
  <dc:creator>user</dc:creator>
  <cp:lastModifiedBy>0</cp:lastModifiedBy>
  <cp:revision>3</cp:revision>
  <dcterms:created xsi:type="dcterms:W3CDTF">2018-10-04T16:45:00Z</dcterms:created>
  <dcterms:modified xsi:type="dcterms:W3CDTF">2020-11-27T09:58:46Z</dcterms:modified>
</cp:coreProperties>
</file>